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63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1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3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1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8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5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92765"/>
            <a:ext cx="9144000" cy="3072471"/>
          </a:xfrm>
        </p:spPr>
        <p:txBody>
          <a:bodyPr>
            <a:normAutofit/>
          </a:bodyPr>
          <a:lstStyle/>
          <a:p>
            <a:r>
              <a:rPr lang="en-US" dirty="0" smtClean="0"/>
              <a:t>Optimus Prime beer version </a:t>
            </a:r>
            <a:r>
              <a:rPr lang="en-US" sz="3200" dirty="0" smtClean="0"/>
              <a:t>made by:</a:t>
            </a:r>
            <a:br>
              <a:rPr lang="en-US" sz="3200" dirty="0" smtClean="0"/>
            </a:br>
            <a:r>
              <a:rPr lang="bg-BG" sz="3200" dirty="0" smtClean="0"/>
              <a:t>Фантастичната петорка </a:t>
            </a:r>
            <a:br>
              <a:rPr lang="bg-BG" sz="3200" dirty="0" smtClean="0"/>
            </a:br>
            <a:r>
              <a:rPr lang="bg-BG" sz="3200" dirty="0" smtClean="0"/>
              <a:t>с помощта на Росен Витанов и майстор Вальо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972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0" y="1611085"/>
            <a:ext cx="2735363" cy="4558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678" y="1611085"/>
            <a:ext cx="3360421" cy="4480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869" y="513806"/>
            <a:ext cx="1174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 smtClean="0">
                <a:latin typeface="+mj-lt"/>
              </a:rPr>
              <a:t>Ден първи</a:t>
            </a:r>
            <a:endParaRPr lang="en-US" sz="4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64" y="1611085"/>
            <a:ext cx="3425190" cy="45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1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190315_2023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/>
              <a:t>Ден втори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284594" cy="43794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68" y="1690688"/>
            <a:ext cx="5122332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5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mtClean="0"/>
              <a:t>Благодаря за вниманието!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9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15</Words>
  <Application>Microsoft Office PowerPoint</Application>
  <PresentationFormat>Widescreen</PresentationFormat>
  <Paragraphs>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Optimus Prime beer version made by: Фантастичната петорка  с помощта на Росен Витанов и майстор Вальо </vt:lpstr>
      <vt:lpstr>PowerPoint Presentation</vt:lpstr>
      <vt:lpstr>PowerPoint Presentation</vt:lpstr>
      <vt:lpstr>Ден втори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aleksm2001</dc:creator>
  <cp:lastModifiedBy>aleksm2001</cp:lastModifiedBy>
  <cp:revision>6</cp:revision>
  <dcterms:created xsi:type="dcterms:W3CDTF">2019-03-16T05:55:52Z</dcterms:created>
  <dcterms:modified xsi:type="dcterms:W3CDTF">2019-03-16T11:20:34Z</dcterms:modified>
</cp:coreProperties>
</file>